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2192000" cy="6858000"/>
  <p:notesSz cx="6858000" cy="9144000"/>
  <p:custDataLst>
    <p:tags r:id="rId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6BDE46-2F26-45D6-A5F4-3369A2B52C02}" v="2" dt="2025-03-03T14:50:07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tags" Target="tags/tag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, Lisa" userId="9fcbb387-5689-429b-87d8-06a5581e943c" providerId="ADAL" clId="{F2F4B2DF-891B-48B2-A767-ADCB3BB44C2D}"/>
    <pc:docChg chg="custSel modSld">
      <pc:chgData name="Oliver, Lisa" userId="9fcbb387-5689-429b-87d8-06a5581e943c" providerId="ADAL" clId="{F2F4B2DF-891B-48B2-A767-ADCB3BB44C2D}" dt="2025-02-13T15:34:40.074" v="3"/>
      <pc:docMkLst>
        <pc:docMk/>
      </pc:docMkLst>
      <pc:sldChg chg="addSp delSp modSp mod delAnim modAnim">
        <pc:chgData name="Oliver, Lisa" userId="9fcbb387-5689-429b-87d8-06a5581e943c" providerId="ADAL" clId="{F2F4B2DF-891B-48B2-A767-ADCB3BB44C2D}" dt="2025-02-13T15:34:40.074" v="3"/>
        <pc:sldMkLst>
          <pc:docMk/>
          <pc:sldMk cId="1624426208" sldId="257"/>
        </pc:sldMkLst>
        <pc:picChg chg="add del mod">
          <ac:chgData name="Oliver, Lisa" userId="9fcbb387-5689-429b-87d8-06a5581e943c" providerId="ADAL" clId="{F2F4B2DF-891B-48B2-A767-ADCB3BB44C2D}" dt="2025-02-13T15:34:23.348" v="2" actId="21"/>
          <ac:picMkLst>
            <pc:docMk/>
            <pc:sldMk cId="1624426208" sldId="257"/>
            <ac:picMk id="2" creationId="{5552E28C-8997-7890-706F-5B2AADAC2E68}"/>
          </ac:picMkLst>
        </pc:picChg>
        <pc:picChg chg="add mod">
          <ac:chgData name="Oliver, Lisa" userId="9fcbb387-5689-429b-87d8-06a5581e943c" providerId="ADAL" clId="{F2F4B2DF-891B-48B2-A767-ADCB3BB44C2D}" dt="2025-02-13T15:34:40.074" v="3"/>
          <ac:picMkLst>
            <pc:docMk/>
            <pc:sldMk cId="1624426208" sldId="257"/>
            <ac:picMk id="3" creationId="{8D73FFCB-8565-1AEE-7915-95208F8A77BC}"/>
          </ac:picMkLst>
        </pc:picChg>
      </pc:sldChg>
    </pc:docChg>
  </pc:docChgLst>
  <pc:docChgLst>
    <pc:chgData name="Oliver, Lisa" userId="cfb2a66f-8b9d-44c8-b74e-ae304664aff0" providerId="ADAL" clId="{4A6BDE46-2F26-45D6-A5F4-3369A2B52C02}"/>
    <pc:docChg chg="custSel modSld">
      <pc:chgData name="Oliver, Lisa" userId="cfb2a66f-8b9d-44c8-b74e-ae304664aff0" providerId="ADAL" clId="{4A6BDE46-2F26-45D6-A5F4-3369A2B52C02}" dt="2025-03-03T14:50:07.396" v="15"/>
      <pc:docMkLst>
        <pc:docMk/>
      </pc:docMkLst>
      <pc:sldChg chg="delSp modSp mod delAnim modAnim">
        <pc:chgData name="Oliver, Lisa" userId="cfb2a66f-8b9d-44c8-b74e-ae304664aff0" providerId="ADAL" clId="{4A6BDE46-2F26-45D6-A5F4-3369A2B52C02}" dt="2025-03-03T14:50:07.396" v="15"/>
        <pc:sldMkLst>
          <pc:docMk/>
          <pc:sldMk cId="1879300986" sldId="256"/>
        </pc:sldMkLst>
        <pc:spChg chg="mod">
          <ac:chgData name="Oliver, Lisa" userId="cfb2a66f-8b9d-44c8-b74e-ae304664aff0" providerId="ADAL" clId="{4A6BDE46-2F26-45D6-A5F4-3369A2B52C02}" dt="2025-02-28T15:23:27.132" v="12" actId="20577"/>
          <ac:spMkLst>
            <pc:docMk/>
            <pc:sldMk cId="1879300986" sldId="256"/>
            <ac:spMk id="7" creationId="{2353F6BD-1FFC-B78D-C813-8B6DB3DB2B24}"/>
          </ac:spMkLst>
        </pc:spChg>
        <pc:picChg chg="del">
          <ac:chgData name="Oliver, Lisa" userId="cfb2a66f-8b9d-44c8-b74e-ae304664aff0" providerId="ADAL" clId="{4A6BDE46-2F26-45D6-A5F4-3369A2B52C02}" dt="2025-03-03T14:49:34.647" v="13" actId="478"/>
          <ac:picMkLst>
            <pc:docMk/>
            <pc:sldMk cId="1879300986" sldId="256"/>
            <ac:picMk id="2" creationId="{6BF9BD95-35D3-81DA-6556-6C0E07DD9525}"/>
          </ac:picMkLst>
        </pc:picChg>
        <pc:picChg chg="mod">
          <ac:chgData name="Oliver, Lisa" userId="cfb2a66f-8b9d-44c8-b74e-ae304664aff0" providerId="ADAL" clId="{4A6BDE46-2F26-45D6-A5F4-3369A2B52C02}" dt="2025-03-03T14:50:04.651" v="14" actId="1076"/>
          <ac:picMkLst>
            <pc:docMk/>
            <pc:sldMk cId="1879300986" sldId="256"/>
            <ac:picMk id="3" creationId="{506CE495-08BD-1DF7-A199-2C14979ECBEC}"/>
          </ac:picMkLst>
        </pc:picChg>
      </pc:sldChg>
    </pc:docChg>
  </pc:docChgLst>
  <pc:docChgLst>
    <pc:chgData name="Oliver, Lisa" userId="cfb2a66f-8b9d-44c8-b74e-ae304664aff0" providerId="ADAL" clId="{BE814A9F-1D59-4578-AF4A-8537A65EAE59}"/>
    <pc:docChg chg="custSel modSld">
      <pc:chgData name="Oliver, Lisa" userId="cfb2a66f-8b9d-44c8-b74e-ae304664aff0" providerId="ADAL" clId="{BE814A9F-1D59-4578-AF4A-8537A65EAE59}" dt="2025-02-13T16:26:47.744" v="3"/>
      <pc:docMkLst>
        <pc:docMk/>
      </pc:docMkLst>
      <pc:sldChg chg="delSp modSp mod delAnim modAnim">
        <pc:chgData name="Oliver, Lisa" userId="cfb2a66f-8b9d-44c8-b74e-ae304664aff0" providerId="ADAL" clId="{BE814A9F-1D59-4578-AF4A-8537A65EAE59}" dt="2025-02-13T16:26:47.744" v="3"/>
        <pc:sldMkLst>
          <pc:docMk/>
          <pc:sldMk cId="1879300986" sldId="256"/>
        </pc:sldMkLst>
        <pc:picChg chg="mod">
          <ac:chgData name="Oliver, Lisa" userId="cfb2a66f-8b9d-44c8-b74e-ae304664aff0" providerId="ADAL" clId="{BE814A9F-1D59-4578-AF4A-8537A65EAE59}" dt="2025-02-13T16:26:43.084" v="1" actId="1076"/>
          <ac:picMkLst>
            <pc:docMk/>
            <pc:sldMk cId="1879300986" sldId="256"/>
            <ac:picMk id="2" creationId="{6BF9BD95-35D3-81DA-6556-6C0E07DD9525}"/>
          </ac:picMkLst>
        </pc:picChg>
        <pc:picChg chg="del">
          <ac:chgData name="Oliver, Lisa" userId="cfb2a66f-8b9d-44c8-b74e-ae304664aff0" providerId="ADAL" clId="{BE814A9F-1D59-4578-AF4A-8537A65EAE59}" dt="2025-02-13T16:25:59.328" v="0" actId="478"/>
          <ac:picMkLst>
            <pc:docMk/>
            <pc:sldMk cId="1879300986" sldId="256"/>
            <ac:picMk id="8" creationId="{FF442E94-CECD-576E-EA5A-B70B6CEA175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5A06-16C0-4972-960F-A3358B59B9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2AB66-5EA4-4EB8-BF97-DD38AD41CF5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15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5A06-16C0-4972-960F-A3358B59B9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2AB66-5EA4-4EB8-BF97-DD38AD41C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0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5A06-16C0-4972-960F-A3358B59B9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2AB66-5EA4-4EB8-BF97-DD38AD41C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69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5A06-16C0-4972-960F-A3358B59B9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2AB66-5EA4-4EB8-BF97-DD38AD41C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04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5A06-16C0-4972-960F-A3358B59B9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2AB66-5EA4-4EB8-BF97-DD38AD41CF5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186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5A06-16C0-4972-960F-A3358B59B9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2AB66-5EA4-4EB8-BF97-DD38AD41C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70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5A06-16C0-4972-960F-A3358B59B9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2AB66-5EA4-4EB8-BF97-DD38AD41C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518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5A06-16C0-4972-960F-A3358B59B9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2AB66-5EA4-4EB8-BF97-DD38AD41C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45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5A06-16C0-4972-960F-A3358B59B9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2AB66-5EA4-4EB8-BF97-DD38AD41C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45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0A95A06-16C0-4972-960F-A3358B59B9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02AB66-5EA4-4EB8-BF97-DD38AD41C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42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95A06-16C0-4972-960F-A3358B59B9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2AB66-5EA4-4EB8-BF97-DD38AD41CF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98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0A95A06-16C0-4972-960F-A3358B59B94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A02AB66-5EA4-4EB8-BF97-DD38AD41CF5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39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00B7E5-E005-AFCA-561F-275754093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407" y="1116447"/>
            <a:ext cx="7401185" cy="3151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DCAE16-609D-3EE9-3123-777F740FDD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9672" y="239423"/>
            <a:ext cx="2924583" cy="790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53F6BD-1FFC-B78D-C813-8B6DB3DB2B24}"/>
              </a:ext>
            </a:extLst>
          </p:cNvPr>
          <p:cNvSpPr txBox="1"/>
          <p:nvPr/>
        </p:nvSpPr>
        <p:spPr>
          <a:xfrm>
            <a:off x="3047999" y="4546766"/>
            <a:ext cx="6096000" cy="99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Intake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Screener Training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Navigating the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 Subject Details Screen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6CE495-08BD-1DF7-A199-2C14979ECB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191" y="577021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930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6"/>
    </mc:Choice>
    <mc:Fallback xmlns="">
      <p:transition spd="slow" advTm="11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ild Subject FINAL part 15 2.13">
            <a:hlinkClick r:id="" action="ppaction://media"/>
            <a:extLst>
              <a:ext uri="{FF2B5EF4-FFF2-40B4-BE49-F238E27FC236}">
                <a16:creationId xmlns:a16="http://schemas.microsoft.com/office/drawing/2014/main" id="{8D73FFCB-8565-1AEE-7915-95208F8A77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2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</TotalTime>
  <Words>10</Words>
  <Application>Microsoft Office PowerPoint</Application>
  <PresentationFormat>Widescreen</PresentationFormat>
  <Paragraphs>2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Retrospect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Oliver</dc:creator>
  <cp:lastModifiedBy>Oliver, Lisa</cp:lastModifiedBy>
  <cp:revision>1</cp:revision>
  <dcterms:created xsi:type="dcterms:W3CDTF">2025-01-16T17:33:31Z</dcterms:created>
  <dcterms:modified xsi:type="dcterms:W3CDTF">2025-03-03T14:50:09Z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5274D059-E9EB-4A17-B51A-72D3C3D70335</vt:lpwstr>
  </property>
  <property fmtid="{D5CDD505-2E9C-101B-9397-08002B2CF9AE}" pid="3" name="ArticulatePath">
    <vt:lpwstr>Presentation3</vt:lpwstr>
  </property>
  <property fmtid="{D5CDD505-2E9C-101B-9397-08002B2CF9AE}" pid="4" name="MSIP_Label_ea60d57e-af5b-4752-ac57-3e4f28ca11dc_Enabled">
    <vt:lpwstr>true</vt:lpwstr>
  </property>
  <property fmtid="{D5CDD505-2E9C-101B-9397-08002B2CF9AE}" pid="5" name="MSIP_Label_ea60d57e-af5b-4752-ac57-3e4f28ca11dc_SetDate">
    <vt:lpwstr>2025-01-16T17:53:52Z</vt:lpwstr>
  </property>
  <property fmtid="{D5CDD505-2E9C-101B-9397-08002B2CF9AE}" pid="6" name="MSIP_Label_ea60d57e-af5b-4752-ac57-3e4f28ca11dc_Method">
    <vt:lpwstr>Standard</vt:lpwstr>
  </property>
  <property fmtid="{D5CDD505-2E9C-101B-9397-08002B2CF9AE}" pid="7" name="MSIP_Label_ea60d57e-af5b-4752-ac57-3e4f28ca11dc_Name">
    <vt:lpwstr>ea60d57e-af5b-4752-ac57-3e4f28ca11dc</vt:lpwstr>
  </property>
  <property fmtid="{D5CDD505-2E9C-101B-9397-08002B2CF9AE}" pid="8" name="MSIP_Label_ea60d57e-af5b-4752-ac57-3e4f28ca11dc_SiteId">
    <vt:lpwstr>36da45f1-dd2c-4d1f-af13-5abe46b99921</vt:lpwstr>
  </property>
  <property fmtid="{D5CDD505-2E9C-101B-9397-08002B2CF9AE}" pid="9" name="MSIP_Label_ea60d57e-af5b-4752-ac57-3e4f28ca11dc_ActionId">
    <vt:lpwstr>4f6471d5-068b-4441-9e4e-cea6c07eb028</vt:lpwstr>
  </property>
  <property fmtid="{D5CDD505-2E9C-101B-9397-08002B2CF9AE}" pid="10" name="MSIP_Label_ea60d57e-af5b-4752-ac57-3e4f28ca11dc_ContentBits">
    <vt:lpwstr>0</vt:lpwstr>
  </property>
</Properties>
</file>